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2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Raleway"/>
      <p:regular r:id="rId16"/>
      <p:bold r:id="rId17"/>
      <p:italic r:id="rId18"/>
      <p:boldItalic r:id="rId19"/>
    </p:embeddedFont>
    <p:embeddedFont>
      <p:font typeface="Lato"/>
      <p:regular r:id="rId20"/>
      <p:bold r:id="rId21"/>
      <p:italic r:id="rId22"/>
      <p:boldItalic r:id="rId23"/>
    </p:embeddedFont>
    <p:embeddedFont>
      <p:font typeface="Montserrat"/>
      <p:regular r:id="rId24"/>
      <p:bold r:id="rId25"/>
      <p:italic r:id="rId26"/>
      <p:boldItalic r:id="rId27"/>
    </p:embeddedFont>
    <p:embeddedFont>
      <p:font typeface="Oswald"/>
      <p:regular r:id="rId28"/>
      <p:bold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regular.fntdata"/><Relationship Id="rId22" Type="http://schemas.openxmlformats.org/officeDocument/2006/relationships/font" Target="fonts/Lato-italic.fntdata"/><Relationship Id="rId21" Type="http://schemas.openxmlformats.org/officeDocument/2006/relationships/font" Target="fonts/Lato-bold.fntdata"/><Relationship Id="rId24" Type="http://schemas.openxmlformats.org/officeDocument/2006/relationships/font" Target="fonts/Montserrat-regular.fntdata"/><Relationship Id="rId23" Type="http://schemas.openxmlformats.org/officeDocument/2006/relationships/font" Target="fonts/La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Montserrat-italic.fntdata"/><Relationship Id="rId25" Type="http://schemas.openxmlformats.org/officeDocument/2006/relationships/font" Target="fonts/Montserrat-bold.fntdata"/><Relationship Id="rId28" Type="http://schemas.openxmlformats.org/officeDocument/2006/relationships/font" Target="fonts/Oswald-regular.fntdata"/><Relationship Id="rId27" Type="http://schemas.openxmlformats.org/officeDocument/2006/relationships/font" Target="fonts/Montserra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Oswald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aleway-bold.fntdata"/><Relationship Id="rId16" Type="http://schemas.openxmlformats.org/officeDocument/2006/relationships/font" Target="fonts/Raleway-regular.fntdata"/><Relationship Id="rId19" Type="http://schemas.openxmlformats.org/officeDocument/2006/relationships/font" Target="fonts/Raleway-boldItalic.fntdata"/><Relationship Id="rId18" Type="http://schemas.openxmlformats.org/officeDocument/2006/relationships/font" Target="fonts/Raleway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31069c01fe_0_0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31069c01f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31069c01fe_0_122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231069c01fe_0_1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31069c01fe_0_5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31069c01fe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31069c01fe_0_10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31069c01fe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2b6cde70ca_0_7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22b6cde70ca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31069c01fe_0_11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231069c01fe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31069c01fe_0_12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231069c01fe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31069c01fe_0_132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231069c01fe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31069c01fe_0_137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231069c01fe_0_1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31069c01fe_0_142:notes"/>
          <p:cNvSpPr/>
          <p:nvPr>
            <p:ph idx="2" type="sldImg"/>
          </p:nvPr>
        </p:nvSpPr>
        <p:spPr>
          <a:xfrm>
            <a:off x="381188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31069c01fe_0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rgbClr val="37474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rgbClr val="37474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rgbClr val="37474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 и описание 1">
  <p:cSld name="SECTION_TITLE_AND_DESCRIPTION_1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/>
          <p:nvPr/>
        </p:nvSpPr>
        <p:spPr>
          <a:xfrm>
            <a:off x="2100" y="0"/>
            <a:ext cx="2614800" cy="5143500"/>
          </a:xfrm>
          <a:prstGeom prst="rect">
            <a:avLst/>
          </a:prstGeom>
          <a:solidFill>
            <a:srgbClr val="3747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9" name="Google Shape;69;p11"/>
          <p:cNvCxnSpPr/>
          <p:nvPr/>
        </p:nvCxnSpPr>
        <p:spPr>
          <a:xfrm>
            <a:off x="5029675" y="49527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0" name="Google Shape;70;p11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1" name="Google Shape;71;p11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72" name="Google Shape;72;p11"/>
          <p:cNvSpPr txBox="1"/>
          <p:nvPr>
            <p:ph idx="2" type="body"/>
          </p:nvPr>
        </p:nvSpPr>
        <p:spPr>
          <a:xfrm>
            <a:off x="3676175" y="6233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cxnSp>
        <p:nvCxnSpPr>
          <p:cNvPr id="74" name="Google Shape;74;p11"/>
          <p:cNvCxnSpPr/>
          <p:nvPr/>
        </p:nvCxnSpPr>
        <p:spPr>
          <a:xfrm>
            <a:off x="2477724" y="187050"/>
            <a:ext cx="6244200" cy="0"/>
          </a:xfrm>
          <a:prstGeom prst="straightConnector1">
            <a:avLst/>
          </a:prstGeom>
          <a:noFill/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75" name="Google Shape;75;p11"/>
          <p:cNvCxnSpPr/>
          <p:nvPr/>
        </p:nvCxnSpPr>
        <p:spPr>
          <a:xfrm>
            <a:off x="412323" y="1870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 и описание 1 1">
  <p:cSld name="SECTION_TITLE_AND_DESCRIPTION_1_1">
    <p:bg>
      <p:bgPr>
        <a:solidFill>
          <a:srgbClr val="37474F"/>
        </a:solidFill>
      </p:bgPr>
    </p:bg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/>
          <p:nvPr/>
        </p:nvSpPr>
        <p:spPr>
          <a:xfrm>
            <a:off x="2100" y="0"/>
            <a:ext cx="2614800" cy="5143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8" name="Google Shape;78;p12"/>
          <p:cNvCxnSpPr/>
          <p:nvPr/>
        </p:nvCxnSpPr>
        <p:spPr>
          <a:xfrm>
            <a:off x="5029675" y="49527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9" name="Google Shape;79;p12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80" name="Google Shape;80;p12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1" name="Google Shape;81;p12"/>
          <p:cNvSpPr txBox="1"/>
          <p:nvPr>
            <p:ph idx="2" type="body"/>
          </p:nvPr>
        </p:nvSpPr>
        <p:spPr>
          <a:xfrm>
            <a:off x="3676175" y="6233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2" name="Google Shape;82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cxnSp>
        <p:nvCxnSpPr>
          <p:cNvPr id="83" name="Google Shape;83;p12"/>
          <p:cNvCxnSpPr/>
          <p:nvPr/>
        </p:nvCxnSpPr>
        <p:spPr>
          <a:xfrm>
            <a:off x="2477724" y="187050"/>
            <a:ext cx="6244200" cy="0"/>
          </a:xfrm>
          <a:prstGeom prst="straightConnector1">
            <a:avLst/>
          </a:prstGeom>
          <a:noFill/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4" name="Google Shape;84;p12"/>
          <p:cNvCxnSpPr/>
          <p:nvPr/>
        </p:nvCxnSpPr>
        <p:spPr>
          <a:xfrm>
            <a:off x="412323" y="1870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6" name="Google Shape;86;p1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7" name="Google Shape;87;p13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8" name="Google Shape;88;p13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9" name="Google Shape;89;p1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1" name="Google Shape;91;p14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2" name="Google Shape;92;p14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3" name="Google Shape;93;p14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94" name="Google Shape;94;p14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5" name="Google Shape;95;p1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50448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cxnSp>
        <p:nvCxnSpPr>
          <p:cNvPr id="20" name="Google Shape;20;p3"/>
          <p:cNvCxnSpPr/>
          <p:nvPr/>
        </p:nvCxnSpPr>
        <p:spPr>
          <a:xfrm>
            <a:off x="2477724" y="187050"/>
            <a:ext cx="6244200" cy="0"/>
          </a:xfrm>
          <a:prstGeom prst="straightConnector1">
            <a:avLst/>
          </a:prstGeom>
          <a:noFill/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" name="Google Shape;21;p3"/>
          <p:cNvCxnSpPr/>
          <p:nvPr/>
        </p:nvCxnSpPr>
        <p:spPr>
          <a:xfrm>
            <a:off x="425198" y="187050"/>
            <a:ext cx="183300" cy="0"/>
          </a:xfrm>
          <a:prstGeom prst="straightConnector1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Google Shape;23;p4"/>
          <p:cNvCxnSpPr/>
          <p:nvPr/>
        </p:nvCxnSpPr>
        <p:spPr>
          <a:xfrm>
            <a:off x="2477724" y="187050"/>
            <a:ext cx="6244200" cy="0"/>
          </a:xfrm>
          <a:prstGeom prst="straightConnector1">
            <a:avLst/>
          </a:prstGeom>
          <a:noFill/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2477724" y="5044800"/>
            <a:ext cx="6244200" cy="0"/>
          </a:xfrm>
          <a:prstGeom prst="straightConnector1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" name="Google Shape;25;p4"/>
          <p:cNvCxnSpPr/>
          <p:nvPr/>
        </p:nvCxnSpPr>
        <p:spPr>
          <a:xfrm>
            <a:off x="425198" y="187050"/>
            <a:ext cx="183300" cy="0"/>
          </a:xfrm>
          <a:prstGeom prst="straightConnector1">
            <a:avLst/>
          </a:prstGeom>
          <a:noFill/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6" name="Google Shape;26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Google Shape;30;p5"/>
          <p:cNvCxnSpPr/>
          <p:nvPr/>
        </p:nvCxnSpPr>
        <p:spPr>
          <a:xfrm>
            <a:off x="2477724" y="1108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2477724" y="50448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2" name="Google Shape;32;p5"/>
          <p:cNvCxnSpPr/>
          <p:nvPr/>
        </p:nvCxnSpPr>
        <p:spPr>
          <a:xfrm>
            <a:off x="425198" y="1108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3" name="Google Shape;33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Google Shape;41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Google Shape;46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7" name="Google Shape;47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/>
          <p:nvPr/>
        </p:nvSpPr>
        <p:spPr>
          <a:xfrm>
            <a:off x="4609050" y="0"/>
            <a:ext cx="4572000" cy="5143500"/>
          </a:xfrm>
          <a:prstGeom prst="rect">
            <a:avLst/>
          </a:prstGeom>
          <a:solidFill>
            <a:srgbClr val="37474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1" name="Google Shape;51;p9"/>
          <p:cNvCxnSpPr/>
          <p:nvPr/>
        </p:nvCxnSpPr>
        <p:spPr>
          <a:xfrm>
            <a:off x="5029675" y="49527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2" name="Google Shape;52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3" name="Google Shape;53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4" name="Google Shape;54;p9"/>
          <p:cNvSpPr txBox="1"/>
          <p:nvPr>
            <p:ph idx="2" type="body"/>
          </p:nvPr>
        </p:nvSpPr>
        <p:spPr>
          <a:xfrm>
            <a:off x="4939500" y="5718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5" name="Google Shape;55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cxnSp>
        <p:nvCxnSpPr>
          <p:cNvPr id="56" name="Google Shape;56;p9"/>
          <p:cNvCxnSpPr/>
          <p:nvPr/>
        </p:nvCxnSpPr>
        <p:spPr>
          <a:xfrm>
            <a:off x="425198" y="154675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9"/>
          <p:cNvCxnSpPr/>
          <p:nvPr/>
        </p:nvCxnSpPr>
        <p:spPr>
          <a:xfrm>
            <a:off x="2477724" y="187050"/>
            <a:ext cx="6244200" cy="0"/>
          </a:xfrm>
          <a:prstGeom prst="straightConnector1">
            <a:avLst/>
          </a:prstGeom>
          <a:noFill/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 и описание 2">
  <p:cSld name="SECTION_TITLE_AND_DESCRIPTION_2">
    <p:bg>
      <p:bgPr>
        <a:solidFill>
          <a:srgbClr val="37474F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/>
          <p:nvPr/>
        </p:nvSpPr>
        <p:spPr>
          <a:xfrm>
            <a:off x="4609050" y="0"/>
            <a:ext cx="4572000" cy="51435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0" name="Google Shape;60;p10"/>
          <p:cNvCxnSpPr/>
          <p:nvPr/>
        </p:nvCxnSpPr>
        <p:spPr>
          <a:xfrm>
            <a:off x="5029675" y="49527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1" name="Google Shape;61;p10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62" name="Google Shape;62;p10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3" name="Google Shape;63;p10"/>
          <p:cNvSpPr txBox="1"/>
          <p:nvPr>
            <p:ph idx="2" type="body"/>
          </p:nvPr>
        </p:nvSpPr>
        <p:spPr>
          <a:xfrm>
            <a:off x="4939500" y="5718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  <p:cxnSp>
        <p:nvCxnSpPr>
          <p:cNvPr id="65" name="Google Shape;65;p10"/>
          <p:cNvCxnSpPr/>
          <p:nvPr/>
        </p:nvCxnSpPr>
        <p:spPr>
          <a:xfrm>
            <a:off x="425198" y="154675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6" name="Google Shape;66;p10"/>
          <p:cNvCxnSpPr/>
          <p:nvPr/>
        </p:nvCxnSpPr>
        <p:spPr>
          <a:xfrm>
            <a:off x="2477724" y="187050"/>
            <a:ext cx="6244200" cy="0"/>
          </a:xfrm>
          <a:prstGeom prst="straightConnector1">
            <a:avLst/>
          </a:prstGeom>
          <a:noFill/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-2">
    <p:bg>
      <p:bgPr>
        <a:solidFill>
          <a:srgbClr val="EFEFE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>
            <p:ph type="ctrTitle"/>
          </p:nvPr>
        </p:nvSpPr>
        <p:spPr>
          <a:xfrm>
            <a:off x="371550" y="1564300"/>
            <a:ext cx="8400900" cy="723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b="0" lang="ru" sz="3500">
                <a:solidFill>
                  <a:srgbClr val="666666"/>
                </a:solidFill>
                <a:latin typeface="Oswald"/>
                <a:ea typeface="Oswald"/>
                <a:cs typeface="Oswald"/>
                <a:sym typeface="Oswald"/>
              </a:rPr>
              <a:t>“ТЕКСТИЛЬНЫЙ ДИЗАЙН - СВЯЗЬ ВРЕМЕН”</a:t>
            </a:r>
            <a:endParaRPr b="0" sz="3500">
              <a:solidFill>
                <a:srgbClr val="666666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03" name="Google Shape;103;p16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2024 год</a:t>
            </a:r>
            <a:endParaRPr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4" name="Google Shape;10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84175" y="692950"/>
            <a:ext cx="3377250" cy="871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5"/>
          <p:cNvSpPr txBox="1"/>
          <p:nvPr>
            <p:ph idx="4294967295" type="title"/>
          </p:nvPr>
        </p:nvSpPr>
        <p:spPr>
          <a:xfrm>
            <a:off x="160525" y="208025"/>
            <a:ext cx="7596600" cy="523200"/>
          </a:xfrm>
          <a:prstGeom prst="rect">
            <a:avLst/>
          </a:prstGeom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ru" sz="2200">
                <a:solidFill>
                  <a:srgbClr val="666666"/>
                </a:solidFill>
                <a:latin typeface="Oswald"/>
                <a:ea typeface="Oswald"/>
                <a:cs typeface="Oswald"/>
                <a:sym typeface="Oswald"/>
              </a:rPr>
              <a:t>ВИЗУАЛИЗАЦИЯ КОЛЛЕКЦИИ</a:t>
            </a:r>
            <a:endParaRPr b="0" sz="2200">
              <a:solidFill>
                <a:srgbClr val="666666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162" name="Google Shape;162;p25"/>
          <p:cNvPicPr preferRelativeResize="0"/>
          <p:nvPr/>
        </p:nvPicPr>
        <p:blipFill rotWithShape="1">
          <a:blip r:embed="rId3">
            <a:alphaModFix/>
          </a:blip>
          <a:srcRect b="0" l="0" r="74354" t="0"/>
          <a:stretch/>
        </p:blipFill>
        <p:spPr>
          <a:xfrm>
            <a:off x="8401425" y="208025"/>
            <a:ext cx="497400" cy="50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type="title"/>
          </p:nvPr>
        </p:nvSpPr>
        <p:spPr>
          <a:xfrm>
            <a:off x="352700" y="357900"/>
            <a:ext cx="1955700" cy="19671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ru" sz="22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ФОТО</a:t>
            </a:r>
            <a:endParaRPr b="0" sz="22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ru" sz="22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участника</a:t>
            </a:r>
            <a:endParaRPr b="0" sz="22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10" name="Google Shape;110;p17"/>
          <p:cNvSpPr txBox="1"/>
          <p:nvPr>
            <p:ph idx="2" type="body"/>
          </p:nvPr>
        </p:nvSpPr>
        <p:spPr>
          <a:xfrm>
            <a:off x="2715325" y="205500"/>
            <a:ext cx="6150000" cy="298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ФИО:</a:t>
            </a:r>
            <a:endParaRPr sz="13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_</a:t>
            </a:r>
            <a:endParaRPr sz="13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город:</a:t>
            </a:r>
            <a:endParaRPr sz="13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_</a:t>
            </a:r>
            <a:endParaRPr sz="13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название учебного заведения:</a:t>
            </a:r>
            <a:endParaRPr sz="13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_</a:t>
            </a:r>
            <a:endParaRPr sz="13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факультет, кафедра, специальность/направление:</a:t>
            </a:r>
            <a:endParaRPr sz="13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_</a:t>
            </a:r>
            <a:endParaRPr sz="13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курс:</a:t>
            </a:r>
            <a:endParaRPr sz="13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_</a:t>
            </a:r>
            <a:endParaRPr sz="13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контактный телефон:</a:t>
            </a:r>
            <a:endParaRPr sz="13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_</a:t>
            </a:r>
            <a:endParaRPr sz="13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электронная почта: </a:t>
            </a:r>
            <a:endParaRPr sz="13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_</a:t>
            </a:r>
            <a:endParaRPr sz="13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11" name="Google Shape;111;p17"/>
          <p:cNvSpPr txBox="1"/>
          <p:nvPr/>
        </p:nvSpPr>
        <p:spPr>
          <a:xfrm>
            <a:off x="2715325" y="3356575"/>
            <a:ext cx="6251400" cy="11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66666"/>
                </a:solidFill>
                <a:latin typeface="Oswald"/>
                <a:ea typeface="Oswald"/>
                <a:cs typeface="Oswald"/>
                <a:sym typeface="Oswald"/>
              </a:rPr>
              <a:t>ИНФОРМАЦИЯ О РУКОВОДИТЕЛЕ </a:t>
            </a:r>
            <a:endParaRPr sz="1300">
              <a:solidFill>
                <a:srgbClr val="666666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66666"/>
                </a:solidFill>
                <a:latin typeface="Oswald"/>
                <a:ea typeface="Oswald"/>
                <a:cs typeface="Oswald"/>
                <a:sym typeface="Oswald"/>
              </a:rPr>
              <a:t>ФИО: _</a:t>
            </a:r>
            <a:endParaRPr sz="1300">
              <a:solidFill>
                <a:srgbClr val="666666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66666"/>
                </a:solidFill>
                <a:latin typeface="Oswald"/>
                <a:ea typeface="Oswald"/>
                <a:cs typeface="Oswald"/>
                <a:sym typeface="Oswald"/>
              </a:rPr>
              <a:t>должность: _</a:t>
            </a:r>
            <a:endParaRPr sz="1300">
              <a:solidFill>
                <a:srgbClr val="666666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66666"/>
                </a:solidFill>
                <a:latin typeface="Oswald"/>
                <a:ea typeface="Oswald"/>
                <a:cs typeface="Oswald"/>
                <a:sym typeface="Oswald"/>
              </a:rPr>
              <a:t>степень/звание: _</a:t>
            </a:r>
            <a:endParaRPr sz="1300">
              <a:solidFill>
                <a:srgbClr val="666666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66666"/>
                </a:solidFill>
                <a:latin typeface="Oswald"/>
                <a:ea typeface="Oswald"/>
                <a:cs typeface="Oswald"/>
                <a:sym typeface="Oswald"/>
              </a:rPr>
              <a:t>контактный телефон и электронная почта: _</a:t>
            </a:r>
            <a:endParaRPr sz="1300">
              <a:solidFill>
                <a:srgbClr val="666666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112" name="Google Shape;11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3800" y="4563675"/>
            <a:ext cx="1671075" cy="431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8"/>
          <p:cNvSpPr txBox="1"/>
          <p:nvPr>
            <p:ph type="title"/>
          </p:nvPr>
        </p:nvSpPr>
        <p:spPr>
          <a:xfrm>
            <a:off x="352700" y="357900"/>
            <a:ext cx="1955700" cy="1967100"/>
          </a:xfrm>
          <a:prstGeom prst="rect">
            <a:avLst/>
          </a:prstGeom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lang="ru" sz="22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НАЗВАНИЕ ВЫБРАННОЙ НОМИНАЦИИ</a:t>
            </a:r>
            <a:endParaRPr b="0" sz="220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18" name="Google Shape;118;p18"/>
          <p:cNvSpPr txBox="1"/>
          <p:nvPr>
            <p:ph idx="2" type="body"/>
          </p:nvPr>
        </p:nvSpPr>
        <p:spPr>
          <a:xfrm>
            <a:off x="2791525" y="357900"/>
            <a:ext cx="6150000" cy="4485000"/>
          </a:xfrm>
          <a:prstGeom prst="rect">
            <a:avLst/>
          </a:prstGeom>
          <a:ln cap="flat" cmpd="sng" w="9525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 sz="13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краткое описание идеи коллекции, соответствующей цели и условиям конкурса  </a:t>
            </a:r>
            <a:endParaRPr sz="13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 sz="1300">
                <a:solidFill>
                  <a:srgbClr val="666666"/>
                </a:solidFill>
                <a:latin typeface="Montserrat"/>
                <a:ea typeface="Montserrat"/>
                <a:cs typeface="Montserrat"/>
                <a:sym typeface="Montserrat"/>
              </a:rPr>
              <a:t>объем текста-описания до 500 знаков с пробелами.</a:t>
            </a:r>
            <a:endParaRPr sz="1300">
              <a:solidFill>
                <a:srgbClr val="66666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19" name="Google Shape;119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3800" y="4563675"/>
            <a:ext cx="1671075" cy="43115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18"/>
          <p:cNvSpPr txBox="1"/>
          <p:nvPr/>
        </p:nvSpPr>
        <p:spPr>
          <a:xfrm>
            <a:off x="211400" y="2141050"/>
            <a:ext cx="2238300" cy="3849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/>
          <p:nvPr>
            <p:ph idx="4294967295" type="title"/>
          </p:nvPr>
        </p:nvSpPr>
        <p:spPr>
          <a:xfrm>
            <a:off x="160525" y="208025"/>
            <a:ext cx="5380800" cy="500400"/>
          </a:xfrm>
          <a:prstGeom prst="rect">
            <a:avLst/>
          </a:prstGeom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ru" sz="2200">
                <a:solidFill>
                  <a:srgbClr val="666666"/>
                </a:solidFill>
                <a:latin typeface="Oswald"/>
                <a:ea typeface="Oswald"/>
                <a:cs typeface="Oswald"/>
                <a:sym typeface="Oswald"/>
              </a:rPr>
              <a:t>МУДБОРД ПРОЕКТА</a:t>
            </a:r>
            <a:endParaRPr b="0" sz="2200">
              <a:solidFill>
                <a:srgbClr val="666666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126" name="Google Shape;126;p19"/>
          <p:cNvPicPr preferRelativeResize="0"/>
          <p:nvPr/>
        </p:nvPicPr>
        <p:blipFill rotWithShape="1">
          <a:blip r:embed="rId3">
            <a:alphaModFix/>
          </a:blip>
          <a:srcRect b="0" l="0" r="74354" t="0"/>
          <a:stretch/>
        </p:blipFill>
        <p:spPr>
          <a:xfrm>
            <a:off x="8401425" y="208025"/>
            <a:ext cx="497400" cy="50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0"/>
          <p:cNvSpPr txBox="1"/>
          <p:nvPr>
            <p:ph idx="4294967295" type="title"/>
          </p:nvPr>
        </p:nvSpPr>
        <p:spPr>
          <a:xfrm>
            <a:off x="160525" y="208025"/>
            <a:ext cx="7596600" cy="1200600"/>
          </a:xfrm>
          <a:prstGeom prst="rect">
            <a:avLst/>
          </a:prstGeom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ru" sz="2200">
                <a:solidFill>
                  <a:srgbClr val="666666"/>
                </a:solidFill>
                <a:latin typeface="Oswald"/>
                <a:ea typeface="Oswald"/>
                <a:cs typeface="Oswald"/>
                <a:sym typeface="Oswald"/>
              </a:rPr>
              <a:t>ЭСКИЗ С УКАЗАНИЕМ РАППОРТА И ВИЗУАЛИЗАЦИЯ ЭСКИЗА</a:t>
            </a:r>
            <a:endParaRPr b="0" sz="2200">
              <a:solidFill>
                <a:srgbClr val="666666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ru" sz="2200">
                <a:solidFill>
                  <a:srgbClr val="666666"/>
                </a:solidFill>
                <a:latin typeface="Oswald"/>
                <a:ea typeface="Oswald"/>
                <a:cs typeface="Oswald"/>
                <a:sym typeface="Oswald"/>
              </a:rPr>
              <a:t>ПО КАЖДОМУ КРОКУ ОБЯЗАТЕЛЬНО ПРЕДОСТАВЛЯЕТСЯ ЦВЕТОВАЯ ШКАЛА С УКАЗАНИЕМ ПАНТОНОВ </a:t>
            </a:r>
            <a:endParaRPr b="0" sz="2200">
              <a:solidFill>
                <a:srgbClr val="666666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132" name="Google Shape;132;p20"/>
          <p:cNvPicPr preferRelativeResize="0"/>
          <p:nvPr/>
        </p:nvPicPr>
        <p:blipFill rotWithShape="1">
          <a:blip r:embed="rId3">
            <a:alphaModFix/>
          </a:blip>
          <a:srcRect b="0" l="0" r="74354" t="0"/>
          <a:stretch/>
        </p:blipFill>
        <p:spPr>
          <a:xfrm>
            <a:off x="8401425" y="208025"/>
            <a:ext cx="497400" cy="50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/>
          <p:nvPr>
            <p:ph idx="4294967295" type="title"/>
          </p:nvPr>
        </p:nvSpPr>
        <p:spPr>
          <a:xfrm>
            <a:off x="160525" y="208025"/>
            <a:ext cx="7596600" cy="1200600"/>
          </a:xfrm>
          <a:prstGeom prst="rect">
            <a:avLst/>
          </a:prstGeom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ru" sz="2200">
                <a:solidFill>
                  <a:srgbClr val="666666"/>
                </a:solidFill>
                <a:latin typeface="Oswald"/>
                <a:ea typeface="Oswald"/>
                <a:cs typeface="Oswald"/>
                <a:sym typeface="Oswald"/>
              </a:rPr>
              <a:t>ЭСКИЗ С УКАЗАНИЕМ РАППОРТА И ВИЗУАЛИЗАЦИЯ ЭСКИЗА</a:t>
            </a:r>
            <a:endParaRPr b="0" sz="2200">
              <a:solidFill>
                <a:srgbClr val="666666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ru" sz="2200">
                <a:solidFill>
                  <a:srgbClr val="666666"/>
                </a:solidFill>
                <a:latin typeface="Oswald"/>
                <a:ea typeface="Oswald"/>
                <a:cs typeface="Oswald"/>
                <a:sym typeface="Oswald"/>
              </a:rPr>
              <a:t>ПО КАЖДОМУ КРОКУ ОБЯЗАТЕЛЬНО ПРЕДОСТАВЛЯЕТСЯ ЦВЕТОВАЯ ШКАЛА С УКАЗАНИЕМ ПАНТОНОВ </a:t>
            </a:r>
            <a:endParaRPr b="0" sz="2200">
              <a:solidFill>
                <a:srgbClr val="666666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138" name="Google Shape;138;p21"/>
          <p:cNvPicPr preferRelativeResize="0"/>
          <p:nvPr/>
        </p:nvPicPr>
        <p:blipFill rotWithShape="1">
          <a:blip r:embed="rId3">
            <a:alphaModFix/>
          </a:blip>
          <a:srcRect b="0" l="0" r="74354" t="0"/>
          <a:stretch/>
        </p:blipFill>
        <p:spPr>
          <a:xfrm>
            <a:off x="8401425" y="208025"/>
            <a:ext cx="497400" cy="50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2"/>
          <p:cNvSpPr txBox="1"/>
          <p:nvPr>
            <p:ph idx="4294967295" type="title"/>
          </p:nvPr>
        </p:nvSpPr>
        <p:spPr>
          <a:xfrm>
            <a:off x="160525" y="208025"/>
            <a:ext cx="7596600" cy="1200600"/>
          </a:xfrm>
          <a:prstGeom prst="rect">
            <a:avLst/>
          </a:prstGeom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ru" sz="2200">
                <a:solidFill>
                  <a:srgbClr val="666666"/>
                </a:solidFill>
                <a:latin typeface="Oswald"/>
                <a:ea typeface="Oswald"/>
                <a:cs typeface="Oswald"/>
                <a:sym typeface="Oswald"/>
              </a:rPr>
              <a:t>ЭСКИЗ С УКАЗАНИЕМ РАППОРТА И ВИЗУАЛИЗАЦИЯ ЭСКИЗА</a:t>
            </a:r>
            <a:endParaRPr b="0" sz="2200">
              <a:solidFill>
                <a:srgbClr val="666666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ru" sz="2200">
                <a:solidFill>
                  <a:srgbClr val="666666"/>
                </a:solidFill>
                <a:latin typeface="Oswald"/>
                <a:ea typeface="Oswald"/>
                <a:cs typeface="Oswald"/>
                <a:sym typeface="Oswald"/>
              </a:rPr>
              <a:t>ПО КАЖДОМУ КРОКУ ОБЯЗАТЕЛЬНО ПРЕДОСТАВЛЯЕТСЯ ЦВЕТОВАЯ ШКАЛА С УКАЗАНИЕМ ПАНТОНОВ </a:t>
            </a:r>
            <a:endParaRPr b="0" sz="2200">
              <a:solidFill>
                <a:srgbClr val="666666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144" name="Google Shape;144;p22"/>
          <p:cNvPicPr preferRelativeResize="0"/>
          <p:nvPr/>
        </p:nvPicPr>
        <p:blipFill rotWithShape="1">
          <a:blip r:embed="rId3">
            <a:alphaModFix/>
          </a:blip>
          <a:srcRect b="0" l="0" r="74354" t="0"/>
          <a:stretch/>
        </p:blipFill>
        <p:spPr>
          <a:xfrm>
            <a:off x="8401425" y="208025"/>
            <a:ext cx="497400" cy="50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3"/>
          <p:cNvSpPr txBox="1"/>
          <p:nvPr>
            <p:ph idx="4294967295" type="title"/>
          </p:nvPr>
        </p:nvSpPr>
        <p:spPr>
          <a:xfrm>
            <a:off x="160525" y="208025"/>
            <a:ext cx="7596600" cy="1200600"/>
          </a:xfrm>
          <a:prstGeom prst="rect">
            <a:avLst/>
          </a:prstGeom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ru" sz="2200">
                <a:solidFill>
                  <a:srgbClr val="666666"/>
                </a:solidFill>
                <a:latin typeface="Oswald"/>
                <a:ea typeface="Oswald"/>
                <a:cs typeface="Oswald"/>
                <a:sym typeface="Oswald"/>
              </a:rPr>
              <a:t>ЭСКИЗ С УКАЗАНИЕМ РАППОРТА И ВИЗУАЛИЗАЦИЯ ЭСКИЗА</a:t>
            </a:r>
            <a:endParaRPr b="0" sz="2200">
              <a:solidFill>
                <a:srgbClr val="666666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ru" sz="2200">
                <a:solidFill>
                  <a:srgbClr val="666666"/>
                </a:solidFill>
                <a:latin typeface="Oswald"/>
                <a:ea typeface="Oswald"/>
                <a:cs typeface="Oswald"/>
                <a:sym typeface="Oswald"/>
              </a:rPr>
              <a:t>ПО КАЖДОМУ КРОКУ ОБЯЗАТЕЛЬНО ПРЕДОСТАВЛЯЕТСЯ ЦВЕТОВАЯ ШКАЛА С УКАЗАНИЕМ ПАНТОНОВ </a:t>
            </a:r>
            <a:endParaRPr b="0" sz="2200">
              <a:solidFill>
                <a:srgbClr val="666666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150" name="Google Shape;150;p23"/>
          <p:cNvPicPr preferRelativeResize="0"/>
          <p:nvPr/>
        </p:nvPicPr>
        <p:blipFill rotWithShape="1">
          <a:blip r:embed="rId3">
            <a:alphaModFix/>
          </a:blip>
          <a:srcRect b="0" l="0" r="74354" t="0"/>
          <a:stretch/>
        </p:blipFill>
        <p:spPr>
          <a:xfrm>
            <a:off x="8401425" y="208025"/>
            <a:ext cx="497400" cy="50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4"/>
          <p:cNvSpPr txBox="1"/>
          <p:nvPr>
            <p:ph idx="4294967295" type="title"/>
          </p:nvPr>
        </p:nvSpPr>
        <p:spPr>
          <a:xfrm>
            <a:off x="160525" y="208025"/>
            <a:ext cx="7596600" cy="1200600"/>
          </a:xfrm>
          <a:prstGeom prst="rect">
            <a:avLst/>
          </a:prstGeom>
          <a:ln>
            <a:noFill/>
          </a:ln>
        </p:spPr>
        <p:txBody>
          <a:bodyPr anchorCtr="0" anchor="ctr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ru" sz="2200">
                <a:solidFill>
                  <a:srgbClr val="666666"/>
                </a:solidFill>
                <a:latin typeface="Oswald"/>
                <a:ea typeface="Oswald"/>
                <a:cs typeface="Oswald"/>
                <a:sym typeface="Oswald"/>
              </a:rPr>
              <a:t>ЭСКИЗ С УКАЗАНИЕМ РАППОРТА И ВИЗУАЛИЗАЦИЯ ЭСКИЗА</a:t>
            </a:r>
            <a:endParaRPr b="0" sz="2200">
              <a:solidFill>
                <a:srgbClr val="666666"/>
              </a:solidFill>
              <a:latin typeface="Oswald"/>
              <a:ea typeface="Oswald"/>
              <a:cs typeface="Oswald"/>
              <a:sym typeface="Oswald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ru" sz="2200">
                <a:solidFill>
                  <a:srgbClr val="666666"/>
                </a:solidFill>
                <a:latin typeface="Oswald"/>
                <a:ea typeface="Oswald"/>
                <a:cs typeface="Oswald"/>
                <a:sym typeface="Oswald"/>
              </a:rPr>
              <a:t>ПО КАЖДОМУ КРОКУ ОБЯЗАТЕЛЬНО ПРЕДОСТАВЛЯЕТСЯ ЦВЕТОВАЯ ШКАЛА С УКАЗАНИЕМ ПАНТОНОВ </a:t>
            </a:r>
            <a:endParaRPr b="0" sz="2200">
              <a:solidFill>
                <a:srgbClr val="666666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156" name="Google Shape;156;p24"/>
          <p:cNvPicPr preferRelativeResize="0"/>
          <p:nvPr/>
        </p:nvPicPr>
        <p:blipFill rotWithShape="1">
          <a:blip r:embed="rId3">
            <a:alphaModFix/>
          </a:blip>
          <a:srcRect b="0" l="0" r="74354" t="0"/>
          <a:stretch/>
        </p:blipFill>
        <p:spPr>
          <a:xfrm>
            <a:off x="8401425" y="208025"/>
            <a:ext cx="497400" cy="500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